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1F62"/>
    <a:srgbClr val="101501"/>
    <a:srgbClr val="FAFFE3"/>
    <a:srgbClr val="FF0000"/>
    <a:srgbClr val="CCCBBB"/>
    <a:srgbClr val="DAD4AC"/>
    <a:srgbClr val="BC9E8A"/>
    <a:srgbClr val="2C2F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32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D743-FE2F-4755-AD8F-C446824C8206}" type="datetimeFigureOut">
              <a:rPr lang="en-US" smtClean="0"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805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D743-FE2F-4755-AD8F-C446824C8206}" type="datetimeFigureOut">
              <a:rPr lang="en-US" smtClean="0"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731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D743-FE2F-4755-AD8F-C446824C8206}" type="datetimeFigureOut">
              <a:rPr lang="en-US" smtClean="0"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826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D743-FE2F-4755-AD8F-C446824C8206}" type="datetimeFigureOut">
              <a:rPr lang="en-US" smtClean="0"/>
              <a:t>10/25/2024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907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D743-FE2F-4755-AD8F-C446824C8206}" type="datetimeFigureOut">
              <a:rPr lang="en-US" smtClean="0"/>
              <a:t>10/25/2024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411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D743-FE2F-4755-AD8F-C446824C8206}" type="datetimeFigureOut">
              <a:rPr lang="en-US" smtClean="0"/>
              <a:t>10/25/2024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566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D743-FE2F-4755-AD8F-C446824C8206}" type="datetimeFigureOut">
              <a:rPr lang="en-US" smtClean="0"/>
              <a:t>10/25/2024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428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D743-FE2F-4755-AD8F-C446824C8206}" type="datetimeFigureOut">
              <a:rPr lang="en-US" smtClean="0"/>
              <a:t>10/25/2024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199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D743-FE2F-4755-AD8F-C446824C8206}" type="datetimeFigureOut">
              <a:rPr lang="en-US" smtClean="0"/>
              <a:t>10/25/2024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813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D743-FE2F-4755-AD8F-C446824C8206}" type="datetimeFigureOut">
              <a:rPr lang="en-US" smtClean="0"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281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D743-FE2F-4755-AD8F-C446824C8206}" type="datetimeFigureOut">
              <a:rPr lang="en-US" smtClean="0"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388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DBD743-FE2F-4755-AD8F-C446824C8206}" type="datetimeFigureOut">
              <a:rPr lang="en-US" smtClean="0"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178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plant&#10;&#10;Description automatically generated">
            <a:extLst>
              <a:ext uri="{FF2B5EF4-FFF2-40B4-BE49-F238E27FC236}">
                <a16:creationId xmlns:a16="http://schemas.microsoft.com/office/drawing/2014/main" id="{6C422F5B-8C55-4FE8-8734-4EB0C1B5DB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1103" y="185571"/>
            <a:ext cx="41011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Welcome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8560" y="5564433"/>
            <a:ext cx="5986549" cy="769441"/>
          </a:xfrm>
          <a:prstGeom prst="rect">
            <a:avLst/>
          </a:prstGeom>
          <a:solidFill>
            <a:srgbClr val="FAFFE3"/>
          </a:solidFill>
        </p:spPr>
        <p:txBody>
          <a:bodyPr wrap="square" rtlCol="0">
            <a:spAutoFit/>
          </a:bodyPr>
          <a:lstStyle/>
          <a:p>
            <a:r>
              <a:rPr lang="en-US" sz="2200" dirty="0"/>
              <a:t>To hear more clearly, ask to borrow headphones or neckloop at no cost (</a:t>
            </a:r>
            <a:r>
              <a:rPr lang="en-US" sz="2200" dirty="0">
                <a:highlight>
                  <a:srgbClr val="FFFF00"/>
                </a:highlight>
              </a:rPr>
              <a:t>FM or infrared </a:t>
            </a:r>
            <a:r>
              <a:rPr lang="en-US" sz="2200" dirty="0"/>
              <a:t>system)</a:t>
            </a:r>
          </a:p>
        </p:txBody>
      </p:sp>
      <p:pic>
        <p:nvPicPr>
          <p:cNvPr id="2" name="Picture 1" descr="A blue sign with white text&#10;&#10;Description automatically generated">
            <a:extLst>
              <a:ext uri="{FF2B5EF4-FFF2-40B4-BE49-F238E27FC236}">
                <a16:creationId xmlns:a16="http://schemas.microsoft.com/office/drawing/2014/main" id="{F087CDBF-A46C-2B84-E2AF-AA09B3A0DB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218" y="3875507"/>
            <a:ext cx="2155258" cy="278890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15590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plant&#10;&#10;Description automatically generated">
            <a:extLst>
              <a:ext uri="{FF2B5EF4-FFF2-40B4-BE49-F238E27FC236}">
                <a16:creationId xmlns:a16="http://schemas.microsoft.com/office/drawing/2014/main" id="{6C422F5B-8C55-4FE8-8734-4EB0C1B5DB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1103" y="185571"/>
            <a:ext cx="41011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Welcome</a:t>
            </a:r>
          </a:p>
        </p:txBody>
      </p:sp>
      <p:pic>
        <p:nvPicPr>
          <p:cNvPr id="2" name="Picture 1" descr="A blue sign with white text&#10;&#10;Description automatically generated">
            <a:extLst>
              <a:ext uri="{FF2B5EF4-FFF2-40B4-BE49-F238E27FC236}">
                <a16:creationId xmlns:a16="http://schemas.microsoft.com/office/drawing/2014/main" id="{2370176C-5438-2923-37D5-7FA4E25DF3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218" y="3875507"/>
            <a:ext cx="2155258" cy="278890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45143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2AFED-CF31-4E5B-9FE6-259873801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b="1" dirty="0">
                <a:solidFill>
                  <a:srgbClr val="2C2F7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hear more clearly, our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theater/place of worship/library/etc. </a:t>
            </a:r>
            <a:r>
              <a:rPr lang="en-US" sz="3200" b="1" dirty="0">
                <a:solidFill>
                  <a:srgbClr val="2C2F7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 an </a:t>
            </a:r>
            <a:r>
              <a:rPr lang="en-US" sz="3200" b="1" dirty="0">
                <a:solidFill>
                  <a:srgbClr val="2C2F76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FM/infrared </a:t>
            </a:r>
            <a:r>
              <a:rPr lang="en-US" sz="3200" b="1" dirty="0">
                <a:solidFill>
                  <a:srgbClr val="2C2F7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2CA70F-700E-4CA3-B8D7-AAE820C0E4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825625"/>
            <a:ext cx="6128307" cy="4351338"/>
          </a:xfrm>
        </p:spPr>
        <p:txBody>
          <a:bodyPr/>
          <a:lstStyle/>
          <a:p>
            <a:r>
              <a:rPr lang="en-US" sz="2400" dirty="0"/>
              <a:t>To borrow equipment at no cost, please visit </a:t>
            </a:r>
            <a:r>
              <a:rPr lang="en-US" sz="2400" dirty="0">
                <a:solidFill>
                  <a:srgbClr val="FF0000"/>
                </a:solidFill>
              </a:rPr>
              <a:t>(</a:t>
            </a:r>
            <a:r>
              <a:rPr lang="en-US" sz="2400" u="sng" dirty="0">
                <a:solidFill>
                  <a:srgbClr val="FF0000"/>
                </a:solidFill>
              </a:rPr>
              <a:t>location)</a:t>
            </a:r>
            <a:r>
              <a:rPr lang="en-US" sz="2400" dirty="0"/>
              <a:t> </a:t>
            </a:r>
          </a:p>
          <a:p>
            <a:r>
              <a:rPr lang="en-US" sz="2400" dirty="0"/>
              <a:t>For those with hearing aids and cochlear implants with telecoils</a:t>
            </a:r>
          </a:p>
          <a:p>
            <a:pPr lvl="1"/>
            <a:r>
              <a:rPr lang="en-US" sz="2000" dirty="0"/>
              <a:t>Borrow neckloop and receiver</a:t>
            </a:r>
          </a:p>
          <a:p>
            <a:pPr lvl="1"/>
            <a:r>
              <a:rPr lang="en-US" sz="2000" dirty="0"/>
              <a:t>Switch to your telecoil program </a:t>
            </a:r>
          </a:p>
          <a:p>
            <a:r>
              <a:rPr lang="en-US" sz="2400" dirty="0"/>
              <a:t>For those without hearing aids or without telecoils </a:t>
            </a:r>
          </a:p>
          <a:p>
            <a:pPr lvl="1"/>
            <a:r>
              <a:rPr lang="en-US" sz="2000" dirty="0"/>
              <a:t>Borrow headphones and a receiver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BCBF5A-07E6-404F-A785-E1EF2689B46D}"/>
              </a:ext>
            </a:extLst>
          </p:cNvPr>
          <p:cNvSpPr/>
          <p:nvPr/>
        </p:nvSpPr>
        <p:spPr>
          <a:xfrm>
            <a:off x="0" y="5886141"/>
            <a:ext cx="9144000" cy="324465"/>
          </a:xfrm>
          <a:prstGeom prst="rect">
            <a:avLst/>
          </a:prstGeom>
          <a:solidFill>
            <a:srgbClr val="341F62"/>
          </a:solidFill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7D9C48-336F-42A1-9A7D-2F4FE665B79E}"/>
              </a:ext>
            </a:extLst>
          </p:cNvPr>
          <p:cNvSpPr/>
          <p:nvPr/>
        </p:nvSpPr>
        <p:spPr>
          <a:xfrm>
            <a:off x="6729298" y="4618044"/>
            <a:ext cx="2045109" cy="1219200"/>
          </a:xfrm>
          <a:prstGeom prst="rect">
            <a:avLst/>
          </a:prstGeom>
          <a:solidFill>
            <a:srgbClr val="FF0000">
              <a:alpha val="14902"/>
            </a:srgb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(insert your logo)</a:t>
            </a:r>
          </a:p>
        </p:txBody>
      </p:sp>
      <p:pic>
        <p:nvPicPr>
          <p:cNvPr id="8" name="Picture 7" descr="A blue sign with white text&#10;&#10;Description automatically generated">
            <a:extLst>
              <a:ext uri="{FF2B5EF4-FFF2-40B4-BE49-F238E27FC236}">
                <a16:creationId xmlns:a16="http://schemas.microsoft.com/office/drawing/2014/main" id="{8B579ECA-54DC-9A29-A312-AF639F9323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957" y="1951577"/>
            <a:ext cx="1942939" cy="251416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6F722B67-0146-168A-97E9-9310E3D5E927}"/>
              </a:ext>
            </a:extLst>
          </p:cNvPr>
          <p:cNvSpPr/>
          <p:nvPr/>
        </p:nvSpPr>
        <p:spPr>
          <a:xfrm>
            <a:off x="6756956" y="35238"/>
            <a:ext cx="2219218" cy="905324"/>
          </a:xfrm>
          <a:prstGeom prst="wedgeRoundRectCallout">
            <a:avLst>
              <a:gd name="adj1" fmla="val -71296"/>
              <a:gd name="adj2" fmla="val 79527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Select either FM or infrared</a:t>
            </a:r>
          </a:p>
        </p:txBody>
      </p:sp>
    </p:spTree>
    <p:extLst>
      <p:ext uri="{BB962C8B-B14F-4D97-AF65-F5344CB8AC3E}">
        <p14:creationId xmlns:p14="http://schemas.microsoft.com/office/powerpoint/2010/main" val="24449892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809</TotalTime>
  <Words>98</Words>
  <Application>Microsoft Office PowerPoint</Application>
  <PresentationFormat>On-screen Show (4:3)</PresentationFormat>
  <Paragraphs>12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To hear more clearly, our theater/place of worship/library/etc. has an FM/infrared System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theater/place of worship/library has a hearing loop!</dc:title>
  <dc:creator>info@hearingloop.org</dc:creator>
  <cp:lastModifiedBy>Wynne Whyman</cp:lastModifiedBy>
  <cp:revision>46</cp:revision>
  <dcterms:created xsi:type="dcterms:W3CDTF">2019-09-16T20:07:37Z</dcterms:created>
  <dcterms:modified xsi:type="dcterms:W3CDTF">2024-10-25T14:05:35Z</dcterms:modified>
</cp:coreProperties>
</file>